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61" r:id="rId3"/>
    <p:sldId id="260" r:id="rId4"/>
    <p:sldId id="263" r:id="rId5"/>
    <p:sldId id="266" r:id="rId6"/>
    <p:sldId id="256" r:id="rId7"/>
    <p:sldId id="262" r:id="rId8"/>
    <p:sldId id="264" r:id="rId9"/>
    <p:sldId id="257" r:id="rId10"/>
    <p:sldId id="268" r:id="rId11"/>
    <p:sldId id="258" r:id="rId12"/>
    <p:sldId id="259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400" autoAdjust="0"/>
  </p:normalViewPr>
  <p:slideViewPr>
    <p:cSldViewPr snapToGrid="0">
      <p:cViewPr>
        <p:scale>
          <a:sx n="66" d="100"/>
          <a:sy n="66" d="100"/>
        </p:scale>
        <p:origin x="1530" y="107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jpeg>
</file>

<file path=ppt/media/image17.png>
</file>

<file path=ppt/media/image2.png>
</file>

<file path=ppt/media/image3.jpeg>
</file>

<file path=ppt/media/image4.jpeg>
</file>

<file path=ppt/media/image5.jpe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F02B6-ADAD-4BB6-AD7F-E698AA7979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D67BA1-CEEC-4079-ACDB-B951FC8C05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720A4A-F4E4-4820-8968-93B7632F2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495BF-43FF-4FD3-B86B-63A3BE595C36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85649D-C392-4AEF-A01F-2010D334E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AABE82-8A60-4C8E-81AE-BFAB958E7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B4D16-98A5-46D1-8067-5B9A07542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951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B8730-A7A7-43FC-A97E-6DDA2FDC4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C9963E-3971-41E6-AAF4-5A0D947038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28A71-9DE5-4EFD-AD57-8D8779EA9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495BF-43FF-4FD3-B86B-63A3BE595C36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5626C-994E-465B-8FC3-BB2CB8892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71D1DE-CA66-4AA1-A6A8-8EB413B53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B4D16-98A5-46D1-8067-5B9A07542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36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C7B48F-7133-4D95-9B4E-7A2A9975F0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F5C9AA-0C16-4AB2-AC6F-877957F21E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67D8C-D4E0-44B2-8958-80F040A02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495BF-43FF-4FD3-B86B-63A3BE595C36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DF6EC-8096-4CA4-A651-877CA3DA9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1113C-162B-41CA-B155-A9CA174C6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B4D16-98A5-46D1-8067-5B9A07542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271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96065-6460-45B6-A27D-C6B9795A7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D54BBB-E1FC-42D1-B753-06CB04B566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6106F5-539B-4540-8E88-F6BF4B308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495BF-43FF-4FD3-B86B-63A3BE595C36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5981D-1B60-4E1E-B5C2-D1223DD56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65F9D-5747-4DB9-ACE9-0B8CBC1B5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B4D16-98A5-46D1-8067-5B9A07542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382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43DA1-E59C-4C17-A630-734657D6E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19C7E-DDF6-4F7C-8CC1-16279879C7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99DA1-A71C-4B32-91BF-4CFB502AD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495BF-43FF-4FD3-B86B-63A3BE595C36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06C88-C5E7-4715-92D0-F0118C1D1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F4E39-128E-4C74-8404-470596940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B4D16-98A5-46D1-8067-5B9A07542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25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F060A-3A77-472E-9D4E-D1A05D39C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65E4E-C794-4132-9E93-159A83EC18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9368E7-A79A-486A-BD00-61F43E137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9B8733-3743-4F46-8B88-B3D39C23A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495BF-43FF-4FD3-B86B-63A3BE595C36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936214-82E4-4602-BD97-682138D63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8CADF2-A030-485E-BF5A-EA42EDE3E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B4D16-98A5-46D1-8067-5B9A07542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516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E0AB9-5F0C-4DD9-A0A9-40C842A86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991B5A-4E44-4770-9CAE-4A3D7963B1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88DA94-08D5-421B-B24F-4B01177BB3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54F093-E94F-4730-8945-246579D428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FA691A-B7C6-4A52-A45F-36E70C4C05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36A01F-D84F-459D-BE6C-FCD95E6B0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495BF-43FF-4FD3-B86B-63A3BE595C36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3B477E-8881-4035-BA57-70AB047E6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DFD3FC-A700-4ED4-A6F7-D87A0ED6C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B4D16-98A5-46D1-8067-5B9A07542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817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E6C0D-F245-4626-919E-6E6E835FD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9373A9-BF51-4FA6-9E4C-975E77ECA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495BF-43FF-4FD3-B86B-63A3BE595C36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7A489F-6B7A-4CE3-891B-E2B395C5B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B2BB9D-299B-4493-9F21-3BCC6FE49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B4D16-98A5-46D1-8067-5B9A07542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58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D4EBF8-7246-492F-9E08-18A96BE6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495BF-43FF-4FD3-B86B-63A3BE595C36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72D27-292C-4D61-BD47-6F0DE7153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5F1EAF-D7F0-40A2-A74E-637EE4BB6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B4D16-98A5-46D1-8067-5B9A07542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964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38F3F-70D4-44FA-948C-E944A3314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AECEE-9BB5-463F-9630-C0FA3ACF9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3A0841-0360-4E7E-87F1-37C17EEC7E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AD012D-859E-4EE2-980A-DDAEE2E58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495BF-43FF-4FD3-B86B-63A3BE595C36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0C2161-7818-41A7-BEC7-C42F8A92B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3713D9-6B86-4184-9B6D-C7928EB9D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B4D16-98A5-46D1-8067-5B9A07542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140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39641-0045-414D-AD71-107126B3B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E01FE0-ABF0-4A59-9F69-483DAF7682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AF2F3-7BB2-483F-928C-EAEB814602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54D1F1-F888-484E-BBE0-E91B533A8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495BF-43FF-4FD3-B86B-63A3BE595C36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DA365-649D-4F7F-9111-4055ACA11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AD60B-473E-479F-BD9A-975721A8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B4D16-98A5-46D1-8067-5B9A07542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099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4BB54-725E-4518-AA23-1A1711D13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57DD40-3B1E-475C-9B12-0FE0D9636A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C91FBE-62B9-481E-88C9-93FB9B141B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2495BF-43FF-4FD3-B86B-63A3BE595C36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E26A7-D858-400D-B425-A85846EA24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035EB-3D7C-4A1E-AD59-6797EE694C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0B4D16-98A5-46D1-8067-5B9A07542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798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A6A7478-FF94-45BE-B217-D89AF6082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6819" y="643466"/>
            <a:ext cx="5958361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5408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44F3E2-709E-4446-A4E5-93EF35E6E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4925" y="643467"/>
            <a:ext cx="536215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2691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49A4FA-E7B4-4D35-A85C-D0013F94AEC8}"/>
              </a:ext>
            </a:extLst>
          </p:cNvPr>
          <p:cNvSpPr txBox="1"/>
          <p:nvPr/>
        </p:nvSpPr>
        <p:spPr>
          <a:xfrm>
            <a:off x="6585882" y="4267832"/>
            <a:ext cx="4805996" cy="14014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10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War Memorial for soldiers that died in First World War.</a:t>
            </a:r>
          </a:p>
        </p:txBody>
      </p:sp>
      <p:sp>
        <p:nvSpPr>
          <p:cNvPr id="78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50" name="Picture 2" descr="India Gate in New Delhi 03-2016.jpg">
            <a:extLst>
              <a:ext uri="{FF2B5EF4-FFF2-40B4-BE49-F238E27FC236}">
                <a16:creationId xmlns:a16="http://schemas.microsoft.com/office/drawing/2014/main" id="{74AF3C53-362C-4EA7-A93B-182360EA51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41" r="-2" b="-2"/>
          <a:stretch/>
        </p:blipFill>
        <p:spPr bwMode="auto">
          <a:xfrm>
            <a:off x="1" y="770037"/>
            <a:ext cx="5298683" cy="6097438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48395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media.gettyimages.com/photos/swaminarayan-temple-akshardham-new-delhi-india-picture-id521748704">
            <a:extLst>
              <a:ext uri="{FF2B5EF4-FFF2-40B4-BE49-F238E27FC236}">
                <a16:creationId xmlns:a16="http://schemas.microsoft.com/office/drawing/2014/main" id="{08564903-F48E-4FEE-940F-E4039FE39A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9333" y="643466"/>
            <a:ext cx="8773333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0773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Incredible India Logo">
            <a:extLst>
              <a:ext uri="{FF2B5EF4-FFF2-40B4-BE49-F238E27FC236}">
                <a16:creationId xmlns:a16="http://schemas.microsoft.com/office/drawing/2014/main" id="{B2CEDBE4-2EEE-4493-8A00-02538E0766F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7969E3-2183-46E9-B048-409DF618C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32" y="0"/>
            <a:ext cx="12008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254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574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9A9CA9-0DC0-4716-828D-8E5C46B1E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4925" y="643467"/>
            <a:ext cx="536215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720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Related image">
            <a:extLst>
              <a:ext uri="{FF2B5EF4-FFF2-40B4-BE49-F238E27FC236}">
                <a16:creationId xmlns:a16="http://schemas.microsoft.com/office/drawing/2014/main" id="{8A7B2994-A84B-41E0-BFC4-9A3BBA37FB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12019"/>
          <a:stretch/>
        </p:blipFill>
        <p:spPr bwMode="auto">
          <a:xfrm>
            <a:off x="5162052" y="3272588"/>
            <a:ext cx="6105382" cy="3585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Related image">
            <a:extLst>
              <a:ext uri="{FF2B5EF4-FFF2-40B4-BE49-F238E27FC236}">
                <a16:creationId xmlns:a16="http://schemas.microsoft.com/office/drawing/2014/main" id="{1F83C5F9-8AB3-47CC-9D29-6A8F17E8E5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40" r="1" b="1"/>
          <a:stretch/>
        </p:blipFill>
        <p:spPr bwMode="auto">
          <a:xfrm>
            <a:off x="20" y="9"/>
            <a:ext cx="7279893" cy="3895335"/>
          </a:xfrm>
          <a:custGeom>
            <a:avLst/>
            <a:gdLst>
              <a:gd name="connsiteX0" fmla="*/ 0 w 7279913"/>
              <a:gd name="connsiteY0" fmla="*/ 0 h 3895335"/>
              <a:gd name="connsiteX1" fmla="*/ 7279913 w 7279913"/>
              <a:gd name="connsiteY1" fmla="*/ 0 h 3895335"/>
              <a:gd name="connsiteX2" fmla="*/ 7279913 w 7279913"/>
              <a:gd name="connsiteY2" fmla="*/ 3116976 h 3895335"/>
              <a:gd name="connsiteX3" fmla="*/ 5011287 w 7279913"/>
              <a:gd name="connsiteY3" fmla="*/ 3116976 h 3895335"/>
              <a:gd name="connsiteX4" fmla="*/ 5011287 w 7279913"/>
              <a:gd name="connsiteY4" fmla="*/ 3895335 h 3895335"/>
              <a:gd name="connsiteX5" fmla="*/ 0 w 7279913"/>
              <a:gd name="connsiteY5" fmla="*/ 3895335 h 3895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79913" h="3895335">
                <a:moveTo>
                  <a:pt x="0" y="0"/>
                </a:moveTo>
                <a:lnTo>
                  <a:pt x="7279913" y="0"/>
                </a:lnTo>
                <a:lnTo>
                  <a:pt x="7279913" y="3116976"/>
                </a:lnTo>
                <a:lnTo>
                  <a:pt x="5011287" y="3116976"/>
                </a:lnTo>
                <a:lnTo>
                  <a:pt x="5011287" y="3895335"/>
                </a:lnTo>
                <a:lnTo>
                  <a:pt x="0" y="3895335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73EDB3DA-AEF0-428A-A317-C42827E6C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58302" y="0"/>
            <a:ext cx="3809132" cy="311698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A06AD8B-0227-4FF6-AEB4-C66C5A539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69422"/>
            <a:ext cx="5001186" cy="2788578"/>
          </a:xfrm>
          <a:prstGeom prst="rect">
            <a:avLst/>
          </a:prstGeom>
          <a:solidFill>
            <a:schemeClr val="bg2">
              <a:lumMod val="9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5DFACEB2-7564-4FB9-B739-C2CE339BA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23904" y="0"/>
            <a:ext cx="768096" cy="6858000"/>
          </a:xfrm>
          <a:prstGeom prst="rect">
            <a:avLst/>
          </a:prstGeom>
          <a:solidFill>
            <a:srgbClr val="395F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046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Rectangle 7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4D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25" name="Rectangle 7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Image">
            <a:extLst>
              <a:ext uri="{FF2B5EF4-FFF2-40B4-BE49-F238E27FC236}">
                <a16:creationId xmlns:a16="http://schemas.microsoft.com/office/drawing/2014/main" id="{86EAFAFE-A974-4B31-9F3A-495712CF2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012" y="615661"/>
            <a:ext cx="11237976" cy="3244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1C397A5-6596-45D2-9BA8-9F352A2323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12" y="4042205"/>
            <a:ext cx="3724760" cy="2633565"/>
          </a:xfrm>
          <a:prstGeom prst="rect">
            <a:avLst/>
          </a:prstGeom>
        </p:spPr>
      </p:pic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5E504530-4FD7-4AE5-998B-67CD5328F1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7544" y="4026040"/>
            <a:ext cx="3321727" cy="27658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 descr="Image">
            <a:extLst>
              <a:ext uri="{FF2B5EF4-FFF2-40B4-BE49-F238E27FC236}">
                <a16:creationId xmlns:a16="http://schemas.microsoft.com/office/drawing/2014/main" id="{FBF8C4F4-D211-4C16-9EBF-17249DBA0D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0528" y="4027688"/>
            <a:ext cx="3434787" cy="263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42131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44F3E2-709E-4446-A4E5-93EF35E6E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4925" y="643467"/>
            <a:ext cx="536215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745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golden temple">
            <a:extLst>
              <a:ext uri="{FF2B5EF4-FFF2-40B4-BE49-F238E27FC236}">
                <a16:creationId xmlns:a16="http://schemas.microsoft.com/office/drawing/2014/main" id="{D20AB61F-05A3-4EEE-B4E9-E45ED0CACC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685800"/>
            <a:ext cx="731520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5570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golden temple">
            <a:extLst>
              <a:ext uri="{FF2B5EF4-FFF2-40B4-BE49-F238E27FC236}">
                <a16:creationId xmlns:a16="http://schemas.microsoft.com/office/drawing/2014/main" id="{D20AB61F-05A3-4EEE-B4E9-E45ED0CACC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49" r="-1" b="2691"/>
          <a:stretch/>
        </p:blipFill>
        <p:spPr bwMode="auto">
          <a:xfrm>
            <a:off x="5419264" y="3265080"/>
            <a:ext cx="6129269" cy="359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672A9F3-D911-4880-AD56-6A6EA6122C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726"/>
          <a:stretch/>
        </p:blipFill>
        <p:spPr>
          <a:xfrm>
            <a:off x="643467" y="-5"/>
            <a:ext cx="6082711" cy="3920044"/>
          </a:xfrm>
          <a:custGeom>
            <a:avLst/>
            <a:gdLst>
              <a:gd name="connsiteX0" fmla="*/ 0 w 6082711"/>
              <a:gd name="connsiteY0" fmla="*/ 0 h 3920044"/>
              <a:gd name="connsiteX1" fmla="*/ 6082711 w 6082711"/>
              <a:gd name="connsiteY1" fmla="*/ 0 h 3920044"/>
              <a:gd name="connsiteX2" fmla="*/ 6082711 w 6082711"/>
              <a:gd name="connsiteY2" fmla="*/ 3103225 h 3920044"/>
              <a:gd name="connsiteX3" fmla="*/ 4614930 w 6082711"/>
              <a:gd name="connsiteY3" fmla="*/ 3103225 h 3920044"/>
              <a:gd name="connsiteX4" fmla="*/ 4614930 w 6082711"/>
              <a:gd name="connsiteY4" fmla="*/ 3920044 h 3920044"/>
              <a:gd name="connsiteX5" fmla="*/ 0 w 6082711"/>
              <a:gd name="connsiteY5" fmla="*/ 3920044 h 3920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82711" h="3920044">
                <a:moveTo>
                  <a:pt x="0" y="0"/>
                </a:moveTo>
                <a:lnTo>
                  <a:pt x="6082711" y="0"/>
                </a:lnTo>
                <a:lnTo>
                  <a:pt x="6082711" y="3103225"/>
                </a:lnTo>
                <a:lnTo>
                  <a:pt x="4614930" y="3103225"/>
                </a:lnTo>
                <a:lnTo>
                  <a:pt x="4614930" y="3920044"/>
                </a:lnTo>
                <a:lnTo>
                  <a:pt x="0" y="3920044"/>
                </a:lnTo>
                <a:close/>
              </a:path>
            </a:pathLst>
          </a:custGeom>
        </p:spPr>
      </p:pic>
      <p:sp>
        <p:nvSpPr>
          <p:cNvPr id="135" name="Rectangle 134">
            <a:extLst>
              <a:ext uri="{FF2B5EF4-FFF2-40B4-BE49-F238E27FC236}">
                <a16:creationId xmlns:a16="http://schemas.microsoft.com/office/drawing/2014/main" id="{E97C36FC-DEAA-4DCA-B0AB-7F9357FA4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7045" y="643467"/>
            <a:ext cx="4661488" cy="2460741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278C38CD-A630-49FF-8417-6792A2B13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8" y="4080063"/>
            <a:ext cx="4614930" cy="2156145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763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509F26-B5DC-4BA7-B476-4CB044237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103EB1-B135-4526-B883-33228FC27F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F71C67-BCEF-4F1F-80A5-92AB8F0817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78" r="1" b="37225"/>
          <a:stretch/>
        </p:blipFill>
        <p:spPr>
          <a:xfrm rot="21480000">
            <a:off x="1137837" y="1003258"/>
            <a:ext cx="9916327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851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mage">
            <a:extLst>
              <a:ext uri="{FF2B5EF4-FFF2-40B4-BE49-F238E27FC236}">
                <a16:creationId xmlns:a16="http://schemas.microsoft.com/office/drawing/2014/main" id="{9510957C-C045-4816-8C50-20821CD8ED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9" r="10044" b="-1"/>
          <a:stretch/>
        </p:blipFill>
        <p:spPr bwMode="auto">
          <a:xfrm>
            <a:off x="321731" y="321732"/>
            <a:ext cx="7086768" cy="6214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 descr="Image">
            <a:extLst>
              <a:ext uri="{FF2B5EF4-FFF2-40B4-BE49-F238E27FC236}">
                <a16:creationId xmlns:a16="http://schemas.microsoft.com/office/drawing/2014/main" id="{5DFAB6C7-2997-4BBE-BD83-96660273A5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6" r="247" b="-2"/>
          <a:stretch/>
        </p:blipFill>
        <p:spPr bwMode="auto">
          <a:xfrm>
            <a:off x="7499941" y="321732"/>
            <a:ext cx="4370327" cy="6214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073840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11</Words>
  <Application>Microsoft Office PowerPoint</Application>
  <PresentationFormat>Widescreen</PresentationFormat>
  <Paragraphs>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Impact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Vaidya, Sanket</dc:creator>
  <cp:lastModifiedBy>Vaidya, Sanket</cp:lastModifiedBy>
  <cp:revision>1</cp:revision>
  <dcterms:created xsi:type="dcterms:W3CDTF">2019-03-11T21:02:10Z</dcterms:created>
  <dcterms:modified xsi:type="dcterms:W3CDTF">2019-03-11T21:03:25Z</dcterms:modified>
</cp:coreProperties>
</file>